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03FD3-6F08-4A1B-9749-9853335FAF18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Sec. 1.3</a:t>
            </a:r>
            <a:r>
              <a:rPr lang="en-US" smtClean="0"/>
              <a:t>: 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Definition of Midpoint: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midpoint </a:t>
            </a:r>
            <a:r>
              <a:rPr lang="en-US" dirty="0" smtClean="0"/>
              <a:t>of a segment is the point that divides the segment into two congruent segments.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733800"/>
            <a:ext cx="536575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Definition of Segment Bisector: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segment bisector </a:t>
            </a:r>
            <a:r>
              <a:rPr lang="en-US" dirty="0" smtClean="0"/>
              <a:t>is a point, ray, line, line segment, or plane that intersects the segment at its midpoint.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124200"/>
            <a:ext cx="53863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709126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048000"/>
            <a:ext cx="584246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600200"/>
            <a:ext cx="9144001" cy="240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Sec. 1.3: Definitions</vt:lpstr>
      <vt:lpstr>Slide 2</vt:lpstr>
      <vt:lpstr>Example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1.3: Use Midpoint and Distance Formulas</dc:title>
  <dc:creator>JBaker</dc:creator>
  <cp:lastModifiedBy>jobaker</cp:lastModifiedBy>
  <cp:revision>6</cp:revision>
  <dcterms:created xsi:type="dcterms:W3CDTF">2009-08-27T00:45:16Z</dcterms:created>
  <dcterms:modified xsi:type="dcterms:W3CDTF">2011-08-24T22:52:39Z</dcterms:modified>
</cp:coreProperties>
</file>