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3FD3-6F08-4A1B-9749-9853335FAF18}" type="datetimeFigureOut">
              <a:rPr lang="en-US" smtClean="0"/>
              <a:pPr/>
              <a:t>8/25/2011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5D4-E1EF-4EE4-BC05-5135A8F69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3FD3-6F08-4A1B-9749-9853335FAF18}" type="datetimeFigureOut">
              <a:rPr lang="en-US" smtClean="0"/>
              <a:pPr/>
              <a:t>8/25/2011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5D4-E1EF-4EE4-BC05-5135A8F69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3FD3-6F08-4A1B-9749-9853335FAF18}" type="datetimeFigureOut">
              <a:rPr lang="en-US" smtClean="0"/>
              <a:pPr/>
              <a:t>8/25/2011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5D4-E1EF-4EE4-BC05-5135A8F69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3FD3-6F08-4A1B-9749-9853335FAF18}" type="datetimeFigureOut">
              <a:rPr lang="en-US" smtClean="0"/>
              <a:pPr/>
              <a:t>8/25/2011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5D4-E1EF-4EE4-BC05-5135A8F69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3FD3-6F08-4A1B-9749-9853335FAF18}" type="datetimeFigureOut">
              <a:rPr lang="en-US" smtClean="0"/>
              <a:pPr/>
              <a:t>8/25/2011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5D4-E1EF-4EE4-BC05-5135A8F69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3FD3-6F08-4A1B-9749-9853335FAF18}" type="datetimeFigureOut">
              <a:rPr lang="en-US" smtClean="0"/>
              <a:pPr/>
              <a:t>8/25/2011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5D4-E1EF-4EE4-BC05-5135A8F69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3FD3-6F08-4A1B-9749-9853335FAF18}" type="datetimeFigureOut">
              <a:rPr lang="en-US" smtClean="0"/>
              <a:pPr/>
              <a:t>8/25/2011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5D4-E1EF-4EE4-BC05-5135A8F69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3FD3-6F08-4A1B-9749-9853335FAF18}" type="datetimeFigureOut">
              <a:rPr lang="en-US" smtClean="0"/>
              <a:pPr/>
              <a:t>8/25/2011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5D4-E1EF-4EE4-BC05-5135A8F69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3FD3-6F08-4A1B-9749-9853335FAF18}" type="datetimeFigureOut">
              <a:rPr lang="en-US" smtClean="0"/>
              <a:pPr/>
              <a:t>8/25/2011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5D4-E1EF-4EE4-BC05-5135A8F69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3FD3-6F08-4A1B-9749-9853335FAF18}" type="datetimeFigureOut">
              <a:rPr lang="en-US" smtClean="0"/>
              <a:pPr/>
              <a:t>8/25/2011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5D4-E1EF-4EE4-BC05-5135A8F69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3FD3-6F08-4A1B-9749-9853335FAF18}" type="datetimeFigureOut">
              <a:rPr lang="en-US" smtClean="0"/>
              <a:pPr/>
              <a:t>8/25/2011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45D4-E1EF-4EE4-BC05-5135A8F69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03FD3-6F08-4A1B-9749-9853335FAF18}" type="datetimeFigureOut">
              <a:rPr lang="en-US" smtClean="0"/>
              <a:pPr/>
              <a:t>8/25/2011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B45D4-E1EF-4EE4-BC05-5135A8F69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njuan.edu/webpages/jobaker/file_viewer.cfm?secFile=7" TargetMode="External"/><Relationship Id="rId2" Type="http://schemas.openxmlformats.org/officeDocument/2006/relationships/hyperlink" Target="http://www.sanjuan.edu/webpages/jobaker/file_viewer.cfm?secFile=6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Sec. 1.3: Use Midpoint and Distance Formulas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/>
              <a:t>The Midpoint Formula:</a:t>
            </a:r>
            <a:endParaRPr lang="en-US" sz="3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971800"/>
            <a:ext cx="6477000" cy="2489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>
                <a:hlinkClick r:id="rId2"/>
              </a:rPr>
              <a:t>Solution</a:t>
            </a:r>
            <a:r>
              <a:rPr lang="en-US" dirty="0" smtClean="0"/>
              <a:t>	</a:t>
            </a:r>
          </a:p>
          <a:p>
            <a:pPr marL="514350" indent="-514350">
              <a:buNone/>
            </a:pPr>
            <a:r>
              <a:rPr lang="en-US" dirty="0" smtClean="0"/>
              <a:t>	M = (2.5, -.5)</a:t>
            </a:r>
          </a:p>
          <a:p>
            <a:pPr marL="514350" indent="-514350">
              <a:buFont typeface="+mj-lt"/>
              <a:buAutoNum type="alphaLcParenR" startAt="2"/>
            </a:pPr>
            <a:r>
              <a:rPr lang="en-US" dirty="0" smtClean="0">
                <a:hlinkClick r:id="rId3"/>
              </a:rPr>
              <a:t>Solution</a:t>
            </a:r>
            <a:r>
              <a:rPr lang="en-US" dirty="0" smtClean="0"/>
              <a:t>	</a:t>
            </a:r>
          </a:p>
          <a:p>
            <a:pPr marL="514350" indent="-514350">
              <a:buNone/>
            </a:pPr>
            <a:r>
              <a:rPr lang="en-US" dirty="0" smtClean="0"/>
              <a:t>	K = (3, -2)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524000"/>
            <a:ext cx="8882009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Distance Formula</a:t>
            </a:r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905000"/>
            <a:ext cx="6858000" cy="2763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Distance Formula</a:t>
            </a:r>
            <a:endParaRPr 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52600"/>
            <a:ext cx="9144000" cy="4474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C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600199"/>
            <a:ext cx="9144001" cy="1699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23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Sec. 1.3: Use Midpoint and Distance Formulas</vt:lpstr>
      <vt:lpstr>Example</vt:lpstr>
      <vt:lpstr>The Distance Formula</vt:lpstr>
      <vt:lpstr>The Distance Formula</vt:lpstr>
      <vt:lpstr>Example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Sec. 1.3: Use Midpoint and Distance Formulas</dc:title>
  <dc:creator>JBaker</dc:creator>
  <cp:lastModifiedBy>jobaker</cp:lastModifiedBy>
  <cp:revision>11</cp:revision>
  <dcterms:created xsi:type="dcterms:W3CDTF">2009-08-27T00:45:16Z</dcterms:created>
  <dcterms:modified xsi:type="dcterms:W3CDTF">2011-08-25T19:13:21Z</dcterms:modified>
</cp:coreProperties>
</file>