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2A706-44EE-474C-A37D-31BB60BD1EAE}" type="datetimeFigureOut">
              <a:rPr lang="en-US" smtClean="0"/>
              <a:t>8/31/2009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9F1DE-84AA-4CB3-957E-1202CDFD93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Sec. 1.5:  Angle Pairs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There are five special pairs of angles: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Adjacent angles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Complementary Angles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Supplementary Angles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Vertical Angles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Linear Pair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Adjacent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Two angles are </a:t>
            </a:r>
            <a:r>
              <a:rPr lang="en-US" dirty="0" smtClean="0">
                <a:solidFill>
                  <a:srgbClr val="FF0000"/>
                </a:solidFill>
              </a:rPr>
              <a:t>adjacent</a:t>
            </a:r>
            <a:r>
              <a:rPr lang="en-US" dirty="0" smtClean="0"/>
              <a:t> if they share a common vertex and side, but have no common interior points.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581400"/>
            <a:ext cx="36671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Complementary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Two angles are </a:t>
            </a:r>
            <a:r>
              <a:rPr lang="en-US" dirty="0" smtClean="0">
                <a:solidFill>
                  <a:srgbClr val="FF0000"/>
                </a:solidFill>
              </a:rPr>
              <a:t>complementary </a:t>
            </a:r>
            <a:r>
              <a:rPr lang="en-US" dirty="0" smtClean="0"/>
              <a:t>if their angle measures add up to 90 degrees.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Assuming the measures of angle 3 and 4 above add up to 90 degrees.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514600"/>
            <a:ext cx="4572000" cy="2602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Two angles are </a:t>
            </a:r>
            <a:r>
              <a:rPr lang="en-US" dirty="0" smtClean="0">
                <a:solidFill>
                  <a:srgbClr val="FF0000"/>
                </a:solidFill>
              </a:rPr>
              <a:t>supplementary</a:t>
            </a:r>
            <a:r>
              <a:rPr lang="en-US" dirty="0" smtClean="0"/>
              <a:t> if their angle measures add up to 180 degrees.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Assuming the measures of angle 7 and 8 above add up to 180 degrees.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590800"/>
            <a:ext cx="420179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Vertical angles </a:t>
            </a:r>
            <a:r>
              <a:rPr lang="en-US" dirty="0" smtClean="0"/>
              <a:t>are any pair of non-adjacent angles formed by two intersecting lines.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895600"/>
            <a:ext cx="454036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Linear 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 </a:t>
            </a:r>
            <a:r>
              <a:rPr lang="en-US" dirty="0" smtClean="0">
                <a:solidFill>
                  <a:srgbClr val="FF0000"/>
                </a:solidFill>
              </a:rPr>
              <a:t>linear pair </a:t>
            </a:r>
            <a:r>
              <a:rPr lang="en-US" dirty="0" smtClean="0"/>
              <a:t>of angles are adjacent angles whose non-common sides are opposite rays.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124200"/>
            <a:ext cx="421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36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Sec. 1.5:  Angle Pairs</vt:lpstr>
      <vt:lpstr>Adjacent Angles</vt:lpstr>
      <vt:lpstr>Complementary Angles</vt:lpstr>
      <vt:lpstr>Supplementary Angles</vt:lpstr>
      <vt:lpstr>Vertical Angles</vt:lpstr>
      <vt:lpstr>A Linear Pair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Sec. 1.5:  Angle Pairs</dc:title>
  <dc:creator>JBaker</dc:creator>
  <cp:lastModifiedBy>JBaker</cp:lastModifiedBy>
  <cp:revision>2</cp:revision>
  <dcterms:created xsi:type="dcterms:W3CDTF">2009-09-01T00:09:34Z</dcterms:created>
  <dcterms:modified xsi:type="dcterms:W3CDTF">2009-09-01T00:29:22Z</dcterms:modified>
</cp:coreProperties>
</file>