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F6D6-3C42-4A8B-86DF-8273F09257F6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80A3-C3EB-4048-92CA-B8843C215D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2.1:  Use Inductive Reasoning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Conjecture: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conjecture</a:t>
            </a:r>
            <a:r>
              <a:rPr lang="en-US" dirty="0" smtClean="0"/>
              <a:t> is an unproven statement that is based on observations; an educated guess.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Inductive Reasoning: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Your reasoning is considered </a:t>
            </a:r>
            <a:r>
              <a:rPr lang="en-US" dirty="0" smtClean="0">
                <a:solidFill>
                  <a:srgbClr val="FF0000"/>
                </a:solidFill>
              </a:rPr>
              <a:t>inductive</a:t>
            </a:r>
            <a:r>
              <a:rPr lang="en-US" dirty="0" smtClean="0"/>
              <a:t> when you use observations, patterns, or specific examples to make a conjecture.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Make a conjecture about the pattern you see below.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-5, 15, -45, 135, -405, …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To get from one number to the next you 	multiply by -3.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Make a conjecture about the product of any three negative numbers.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product of any three negative numbers will be a negative number.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a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reasoning can never be used to prove without a doubt that a conjecture is true.</a:t>
            </a:r>
          </a:p>
          <a:p>
            <a:r>
              <a:rPr lang="en-US" dirty="0" smtClean="0"/>
              <a:t>But, disproving a conjecture (proving it false) can be done by finding any one specific example where the conjecture fails to be true, called a </a:t>
            </a:r>
            <a:r>
              <a:rPr lang="en-US" dirty="0" smtClean="0">
                <a:solidFill>
                  <a:srgbClr val="FF0000"/>
                </a:solidFill>
              </a:rPr>
              <a:t>counterexample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Find a counterexample to show the following conjecture is false.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Conjecture:	The value of x</a:t>
            </a:r>
            <a:r>
              <a:rPr lang="en-US" baseline="30000" dirty="0" smtClean="0"/>
              <a:t>2</a:t>
            </a:r>
            <a:r>
              <a:rPr lang="en-US" dirty="0" smtClean="0"/>
              <a:t> is always greater 			than the value of x.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Counterexample:	If x = 1,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1 which is not 				greater than 1.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Is the following conjecture true or false?  If false show a counterexample.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Conjecture:	If x is an integer, then x</a:t>
            </a:r>
            <a:r>
              <a:rPr lang="en-US" baseline="30000" dirty="0" smtClean="0"/>
              <a:t>2</a:t>
            </a:r>
            <a:r>
              <a:rPr lang="en-US" dirty="0" smtClean="0"/>
              <a:t> is 				positive.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False.  If x = 0, then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0 which is not positive.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Given that WX = XY, would it be true to conjecture that W, X, and Y are collinear?  Explain.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False.  W, X, and Y do not have to be collinear.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X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	W				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49530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95600" y="4953000"/>
            <a:ext cx="1371600" cy="838200"/>
          </a:xfrm>
          <a:prstGeom prst="line">
            <a:avLst/>
          </a:prstGeom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Section 2.1:  Use Inductive Reasoning</vt:lpstr>
      <vt:lpstr>Example</vt:lpstr>
      <vt:lpstr>Example</vt:lpstr>
      <vt:lpstr>Disproving a Conjecture</vt:lpstr>
      <vt:lpstr>Example</vt:lpstr>
      <vt:lpstr>Example</vt:lpstr>
      <vt:lpstr>One More Example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2.1:  Use Inductive Reasoning</dc:title>
  <dc:creator>jobaker</dc:creator>
  <cp:lastModifiedBy>jobaker</cp:lastModifiedBy>
  <cp:revision>4</cp:revision>
  <dcterms:created xsi:type="dcterms:W3CDTF">2010-09-08T20:10:33Z</dcterms:created>
  <dcterms:modified xsi:type="dcterms:W3CDTF">2010-09-08T20:45:50Z</dcterms:modified>
</cp:coreProperties>
</file>