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FB361-D5B9-4BC3-9D4E-27CB363D8C96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F96C-389D-4E87-A26E-95F883E563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FB361-D5B9-4BC3-9D4E-27CB363D8C96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F96C-389D-4E87-A26E-95F883E563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FB361-D5B9-4BC3-9D4E-27CB363D8C96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F96C-389D-4E87-A26E-95F883E563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FB361-D5B9-4BC3-9D4E-27CB363D8C96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F96C-389D-4E87-A26E-95F883E563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FB361-D5B9-4BC3-9D4E-27CB363D8C96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F96C-389D-4E87-A26E-95F883E563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FB361-D5B9-4BC3-9D4E-27CB363D8C96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F96C-389D-4E87-A26E-95F883E563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FB361-D5B9-4BC3-9D4E-27CB363D8C96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F96C-389D-4E87-A26E-95F883E563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FB361-D5B9-4BC3-9D4E-27CB363D8C96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F96C-389D-4E87-A26E-95F883E563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FB361-D5B9-4BC3-9D4E-27CB363D8C96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F96C-389D-4E87-A26E-95F883E563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FB361-D5B9-4BC3-9D4E-27CB363D8C96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F96C-389D-4E87-A26E-95F883E563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FB361-D5B9-4BC3-9D4E-27CB363D8C96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F96C-389D-4E87-A26E-95F883E563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FB361-D5B9-4BC3-9D4E-27CB363D8C96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EF96C-389D-4E87-A26E-95F883E5631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Sec. 2.2:  Conditional Statements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81200"/>
            <a:ext cx="9144000" cy="2527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/>
              <a:t>	Write each conditional statement in “if, then” form.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Three points are collinear if there is a line containing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All whales are mammals.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All 90 degree angles are right angles.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71600"/>
            <a:ext cx="9128414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Negate the following statements.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A, B, and C are collinear.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trapezoid is not a parallelogram.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85800"/>
            <a:ext cx="9144000" cy="39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447800"/>
            <a:ext cx="9146308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685800"/>
            <a:ext cx="7108065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3962400"/>
            <a:ext cx="2133600" cy="250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66799"/>
            <a:ext cx="9144000" cy="1474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124200"/>
            <a:ext cx="9144000" cy="184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</a:t>
            </a:r>
          </a:p>
          <a:p>
            <a:pPr>
              <a:buNone/>
            </a:pPr>
            <a:r>
              <a:rPr lang="en-US" dirty="0" smtClean="0"/>
              <a:t>2.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752600"/>
            <a:ext cx="8011632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14</Words>
  <Application>Microsoft Office PowerPoint</Application>
  <PresentationFormat>On-screen Show (4:3)</PresentationFormat>
  <Paragraphs>14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Sec. 2.2:  Conditional Statements</vt:lpstr>
      <vt:lpstr>Example</vt:lpstr>
      <vt:lpstr>Slide 3</vt:lpstr>
      <vt:lpstr>Example</vt:lpstr>
      <vt:lpstr>Slide 5</vt:lpstr>
      <vt:lpstr>Example</vt:lpstr>
      <vt:lpstr>Slide 7</vt:lpstr>
      <vt:lpstr>Slide 8</vt:lpstr>
      <vt:lpstr>Example</vt:lpstr>
    </vt:vector>
  </TitlesOfParts>
  <Company>San Juan Unified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Sec. 2.2:  Conditional Statements</dc:title>
  <dc:creator>jobaker</dc:creator>
  <cp:lastModifiedBy>jobaker</cp:lastModifiedBy>
  <cp:revision>3</cp:revision>
  <dcterms:created xsi:type="dcterms:W3CDTF">2009-09-08T20:20:48Z</dcterms:created>
  <dcterms:modified xsi:type="dcterms:W3CDTF">2009-09-08T20:48:23Z</dcterms:modified>
</cp:coreProperties>
</file>