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40BE-506F-4CCE-B9DA-64DFCCA6C57F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1269-74BF-4B70-911C-42B930772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2.4:  Use Postulates and Diagrams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763000" cy="468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7772400" cy="43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0"/>
            <a:ext cx="5638800" cy="194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51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848826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47578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276600" cy="303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84857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r>
              <a:rPr lang="en-US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Sec. 2.4:  Use Postulates and Diagrams</vt:lpstr>
      <vt:lpstr>Slide 2</vt:lpstr>
      <vt:lpstr>Example 3</vt:lpstr>
      <vt:lpstr>Example 4</vt:lpstr>
      <vt:lpstr>Example 5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2.4:  Use Postulates and Diagrams</dc:title>
  <dc:creator>jobaker</dc:creator>
  <cp:lastModifiedBy>jobaker</cp:lastModifiedBy>
  <cp:revision>7</cp:revision>
  <dcterms:created xsi:type="dcterms:W3CDTF">2009-09-11T22:27:17Z</dcterms:created>
  <dcterms:modified xsi:type="dcterms:W3CDTF">2010-09-14T20:49:28Z</dcterms:modified>
</cp:coreProperties>
</file>