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A7E1-FF16-4F97-9576-329C57CCB6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DACC9-B823-4431-87F6-E7AF1F7FF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A7E1-FF16-4F97-9576-329C57CCB6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DACC9-B823-4431-87F6-E7AF1F7FF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A7E1-FF16-4F97-9576-329C57CCB6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DACC9-B823-4431-87F6-E7AF1F7FF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A7E1-FF16-4F97-9576-329C57CCB6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DACC9-B823-4431-87F6-E7AF1F7FF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A7E1-FF16-4F97-9576-329C57CCB6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DACC9-B823-4431-87F6-E7AF1F7FF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A7E1-FF16-4F97-9576-329C57CCB6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DACC9-B823-4431-87F6-E7AF1F7FF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A7E1-FF16-4F97-9576-329C57CCB6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DACC9-B823-4431-87F6-E7AF1F7FF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A7E1-FF16-4F97-9576-329C57CCB6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DACC9-B823-4431-87F6-E7AF1F7FF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A7E1-FF16-4F97-9576-329C57CCB6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DACC9-B823-4431-87F6-E7AF1F7FF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A7E1-FF16-4F97-9576-329C57CCB6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DACC9-B823-4431-87F6-E7AF1F7FF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A7E1-FF16-4F97-9576-329C57CCB6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DACC9-B823-4431-87F6-E7AF1F7FF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FA7E1-FF16-4F97-9576-329C57CCB6FC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DACC9-B823-4431-87F6-E7AF1F7FF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Sec. 2.5:  Reason Using Properties from Algebra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447800"/>
            <a:ext cx="850113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5562600"/>
            <a:ext cx="7391400" cy="1041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0"/>
            <a:ext cx="8573984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352800" y="3048000"/>
            <a:ext cx="152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848600" cy="792162"/>
          </a:xfrm>
        </p:spPr>
        <p:txBody>
          <a:bodyPr/>
          <a:lstStyle/>
          <a:p>
            <a:r>
              <a:rPr lang="en-US" dirty="0" smtClean="0"/>
              <a:t>More Properties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523999"/>
            <a:ext cx="8153400" cy="2363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848600" cy="792162"/>
          </a:xfrm>
        </p:spPr>
        <p:txBody>
          <a:bodyPr/>
          <a:lstStyle/>
          <a:p>
            <a:r>
              <a:rPr lang="en-US" dirty="0" smtClean="0"/>
              <a:t>More Properties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981200"/>
            <a:ext cx="8595799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848600" cy="792162"/>
          </a:xfrm>
        </p:spPr>
        <p:txBody>
          <a:bodyPr/>
          <a:lstStyle/>
          <a:p>
            <a:r>
              <a:rPr lang="en-US" dirty="0" smtClean="0"/>
              <a:t>More Properties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447800"/>
            <a:ext cx="893878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These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676400"/>
            <a:ext cx="6934200" cy="1830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18</Words>
  <Application>Microsoft Office PowerPoint</Application>
  <PresentationFormat>On-screen Show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Sec. 2.5:  Reason Using Properties from Algebra</vt:lpstr>
      <vt:lpstr>Examples</vt:lpstr>
      <vt:lpstr>More Properties</vt:lpstr>
      <vt:lpstr>More Properties</vt:lpstr>
      <vt:lpstr>More Properties</vt:lpstr>
      <vt:lpstr>Try These</vt:lpstr>
    </vt:vector>
  </TitlesOfParts>
  <Company>San Juan Unified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Sec. 2.5:  Reason Using Properties from Algebra</dc:title>
  <dc:creator>jobaker</dc:creator>
  <cp:lastModifiedBy>jobaker</cp:lastModifiedBy>
  <cp:revision>6</cp:revision>
  <dcterms:created xsi:type="dcterms:W3CDTF">2009-09-14T20:23:09Z</dcterms:created>
  <dcterms:modified xsi:type="dcterms:W3CDTF">2011-09-15T14:45:15Z</dcterms:modified>
</cp:coreProperties>
</file>