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FE1D1-8F42-4208-9950-0E1279C85BD5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1F7B0-DF4D-45C5-AB4E-6FA6743E7C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2.7: Prove Angle Pair Relationships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834189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86000"/>
            <a:ext cx="7543800" cy="357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0"/>
            <a:ext cx="3276600" cy="202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667000"/>
            <a:ext cx="7620000" cy="289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533400"/>
            <a:ext cx="411861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447800"/>
            <a:ext cx="8763000" cy="1861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865822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8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Sec. 2.7: Prove Angle Pair Relationships</vt:lpstr>
      <vt:lpstr>Slide 2</vt:lpstr>
      <vt:lpstr>Slide 3</vt:lpstr>
      <vt:lpstr>Slide 4</vt:lpstr>
      <vt:lpstr>Slide 5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2.7: Prove Angle Pair Relationships</dc:title>
  <dc:creator>jobaker</dc:creator>
  <cp:lastModifiedBy>jobaker</cp:lastModifiedBy>
  <cp:revision>3</cp:revision>
  <dcterms:created xsi:type="dcterms:W3CDTF">2009-09-18T20:32:07Z</dcterms:created>
  <dcterms:modified xsi:type="dcterms:W3CDTF">2009-09-18T22:16:30Z</dcterms:modified>
</cp:coreProperties>
</file>