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D647-222B-4806-A277-92E0151190C3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547AE-6424-4B3A-8221-F21327666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D647-222B-4806-A277-92E0151190C3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547AE-6424-4B3A-8221-F21327666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D647-222B-4806-A277-92E0151190C3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547AE-6424-4B3A-8221-F21327666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D647-222B-4806-A277-92E0151190C3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547AE-6424-4B3A-8221-F21327666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D647-222B-4806-A277-92E0151190C3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547AE-6424-4B3A-8221-F21327666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D647-222B-4806-A277-92E0151190C3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547AE-6424-4B3A-8221-F21327666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D647-222B-4806-A277-92E0151190C3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547AE-6424-4B3A-8221-F21327666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D647-222B-4806-A277-92E0151190C3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547AE-6424-4B3A-8221-F21327666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D647-222B-4806-A277-92E0151190C3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547AE-6424-4B3A-8221-F21327666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D647-222B-4806-A277-92E0151190C3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547AE-6424-4B3A-8221-F21327666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D647-222B-4806-A277-92E0151190C3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547AE-6424-4B3A-8221-F21327666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AD647-222B-4806-A277-92E0151190C3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547AE-6424-4B3A-8221-F21327666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Sec. 3.1: Identify Pairs of Lines and Angles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0000"/>
                </a:solidFill>
              </a:rPr>
              <a:t>Parallel lines </a:t>
            </a:r>
            <a:r>
              <a:rPr lang="en-US" dirty="0" smtClean="0"/>
              <a:t>are lines </a:t>
            </a:r>
            <a:r>
              <a:rPr lang="en-US" u="sng" dirty="0" smtClean="0"/>
              <a:t>in the same plane </a:t>
            </a:r>
            <a:r>
              <a:rPr lang="en-US" dirty="0" smtClean="0"/>
              <a:t>that do not intersect.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6" name="Parallelogram 5"/>
          <p:cNvSpPr/>
          <p:nvPr/>
        </p:nvSpPr>
        <p:spPr>
          <a:xfrm>
            <a:off x="2133600" y="3048000"/>
            <a:ext cx="5410200" cy="20574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819400" y="3657600"/>
            <a:ext cx="4038600" cy="1588"/>
          </a:xfrm>
          <a:prstGeom prst="line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590800" y="4419600"/>
            <a:ext cx="4038600" cy="1588"/>
          </a:xfrm>
          <a:prstGeom prst="line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 Skew lines </a:t>
            </a:r>
            <a:r>
              <a:rPr lang="en-US" dirty="0" smtClean="0"/>
              <a:t>are lines </a:t>
            </a:r>
            <a:r>
              <a:rPr lang="en-US" u="sng" dirty="0" smtClean="0"/>
              <a:t>not in the same plane </a:t>
            </a:r>
            <a:r>
              <a:rPr lang="en-US" dirty="0" smtClean="0"/>
              <a:t>that do not intersect.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Line CD and line AG are skew.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2133600"/>
            <a:ext cx="2590800" cy="27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762000"/>
            <a:ext cx="6715125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3886200"/>
            <a:ext cx="3526971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143000"/>
            <a:ext cx="7581900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4191000"/>
            <a:ext cx="2876550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Angles formed by Transversals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	A </a:t>
            </a:r>
            <a:r>
              <a:rPr lang="en-US" dirty="0" smtClean="0">
                <a:solidFill>
                  <a:srgbClr val="FF0000"/>
                </a:solidFill>
              </a:rPr>
              <a:t>transversal</a:t>
            </a:r>
            <a:r>
              <a:rPr lang="en-US" dirty="0" smtClean="0"/>
              <a:t> is a line that intersects two or more coplanar lines at different points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Angles that are between the two lines that are cut by the transversal are called </a:t>
            </a:r>
            <a:r>
              <a:rPr lang="en-US" dirty="0" smtClean="0">
                <a:solidFill>
                  <a:srgbClr val="FF0000"/>
                </a:solidFill>
              </a:rPr>
              <a:t>interior angles</a:t>
            </a:r>
            <a:r>
              <a:rPr lang="en-US" dirty="0" smtClean="0"/>
              <a:t>.</a:t>
            </a:r>
            <a:r>
              <a:rPr lang="en-US" dirty="0" smtClean="0"/>
              <a:t> Angles 2, 4, 5 and 7 are interior angles.</a:t>
            </a:r>
            <a:endParaRPr lang="en-US" dirty="0" smtClean="0"/>
          </a:p>
          <a:p>
            <a:r>
              <a:rPr lang="en-US" dirty="0" smtClean="0"/>
              <a:t>Angles </a:t>
            </a:r>
            <a:r>
              <a:rPr lang="en-US" dirty="0" smtClean="0"/>
              <a:t>that are </a:t>
            </a:r>
            <a:r>
              <a:rPr lang="en-US" dirty="0" smtClean="0"/>
              <a:t>not interior angles are called </a:t>
            </a:r>
            <a:r>
              <a:rPr lang="en-US" dirty="0" smtClean="0">
                <a:solidFill>
                  <a:srgbClr val="FF0000"/>
                </a:solidFill>
              </a:rPr>
              <a:t>exterior angles</a:t>
            </a:r>
            <a:r>
              <a:rPr lang="en-US" dirty="0" smtClean="0"/>
              <a:t>.  Angles 1, 3, 6 </a:t>
            </a:r>
            <a:r>
              <a:rPr lang="en-US" dirty="0" smtClean="0"/>
              <a:t>and </a:t>
            </a:r>
            <a:r>
              <a:rPr lang="en-US" dirty="0" smtClean="0"/>
              <a:t>8 </a:t>
            </a:r>
            <a:r>
              <a:rPr lang="en-US" dirty="0" smtClean="0"/>
              <a:t>are </a:t>
            </a:r>
            <a:r>
              <a:rPr lang="en-US" dirty="0" smtClean="0"/>
              <a:t>exterior </a:t>
            </a:r>
            <a:r>
              <a:rPr lang="en-US" dirty="0" smtClean="0"/>
              <a:t>angles.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286000"/>
            <a:ext cx="2590800" cy="1703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Special Angle Pairs</a:t>
            </a:r>
            <a:r>
              <a:rPr lang="en-US" dirty="0" smtClean="0"/>
              <a:t> </a:t>
            </a:r>
            <a:r>
              <a:rPr lang="en-US" dirty="0" smtClean="0"/>
              <a:t>formed by Transversals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Transversals </a:t>
            </a:r>
            <a:r>
              <a:rPr lang="en-US" dirty="0" smtClean="0"/>
              <a:t>form </a:t>
            </a:r>
            <a:r>
              <a:rPr lang="en-US" dirty="0" smtClean="0"/>
              <a:t>special </a:t>
            </a:r>
            <a:r>
              <a:rPr lang="en-US" u="sng" dirty="0" smtClean="0"/>
              <a:t>pairs</a:t>
            </a:r>
            <a:r>
              <a:rPr lang="en-US" dirty="0" smtClean="0"/>
              <a:t> of angles:</a:t>
            </a:r>
          </a:p>
          <a:p>
            <a:r>
              <a:rPr lang="en-US" dirty="0" smtClean="0"/>
              <a:t>Corresponding Angles</a:t>
            </a:r>
          </a:p>
          <a:p>
            <a:r>
              <a:rPr lang="en-US" dirty="0" smtClean="0"/>
              <a:t>Alternate Interior Angles</a:t>
            </a:r>
          </a:p>
          <a:p>
            <a:r>
              <a:rPr lang="en-US" dirty="0" smtClean="0"/>
              <a:t>Alternate Exterior Angles</a:t>
            </a:r>
          </a:p>
          <a:p>
            <a:r>
              <a:rPr lang="en-US" dirty="0" smtClean="0"/>
              <a:t>Consecutive Interior Angles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28600"/>
            <a:ext cx="7924800" cy="6392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514350" indent="-514350">
              <a:buAutoNum type="arabicPeriod" startAt="3"/>
            </a:pPr>
            <a:r>
              <a:rPr lang="en-US" dirty="0" smtClean="0">
                <a:solidFill>
                  <a:srgbClr val="FF0000"/>
                </a:solidFill>
              </a:rPr>
              <a:t>Corresponding angles</a:t>
            </a:r>
          </a:p>
          <a:p>
            <a:pPr marL="514350" indent="-514350">
              <a:buAutoNum type="arabicPeriod" startAt="3"/>
            </a:pPr>
            <a:r>
              <a:rPr lang="en-US" dirty="0" smtClean="0">
                <a:solidFill>
                  <a:srgbClr val="FF0000"/>
                </a:solidFill>
              </a:rPr>
              <a:t>Alternate Exterior angles</a:t>
            </a:r>
          </a:p>
          <a:p>
            <a:pPr marL="514350" indent="-514350">
              <a:buAutoNum type="arabicPeriod" startAt="3"/>
            </a:pPr>
            <a:r>
              <a:rPr lang="en-US" dirty="0" smtClean="0">
                <a:solidFill>
                  <a:srgbClr val="FF0000"/>
                </a:solidFill>
              </a:rPr>
              <a:t>Alternate Interior angles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399" y="1600200"/>
            <a:ext cx="8890781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47</Words>
  <Application>Microsoft Office PowerPoint</Application>
  <PresentationFormat>On-screen Show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Sec. 3.1: Identify Pairs of Lines and Angles</vt:lpstr>
      <vt:lpstr>Slide 2</vt:lpstr>
      <vt:lpstr>Slide 3</vt:lpstr>
      <vt:lpstr>Slide 4</vt:lpstr>
      <vt:lpstr>Angles formed by Transversals</vt:lpstr>
      <vt:lpstr>Special Angle Pairs formed by Transversals</vt:lpstr>
      <vt:lpstr>Slide 7</vt:lpstr>
      <vt:lpstr>Examples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Sec. 3.1: Identify Pairs of Lines and Angles</dc:title>
  <dc:creator>JBaker</dc:creator>
  <cp:lastModifiedBy>jobaker</cp:lastModifiedBy>
  <cp:revision>5</cp:revision>
  <dcterms:created xsi:type="dcterms:W3CDTF">2009-09-28T13:45:22Z</dcterms:created>
  <dcterms:modified xsi:type="dcterms:W3CDTF">2012-09-24T22:33:29Z</dcterms:modified>
</cp:coreProperties>
</file>