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EBAFA-DFFC-4117-AAE9-AEC000650F4F}" type="datetimeFigureOut">
              <a:rPr lang="en-US" smtClean="0"/>
              <a:pPr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AD65C-6C97-4641-8CD6-F61F05E3B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3.4:  Find and Use Slopes of Lines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00200"/>
            <a:ext cx="70675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124200"/>
            <a:ext cx="4310062" cy="3436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"/>
            <a:ext cx="769934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0"/>
            <a:ext cx="4310062" cy="3436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Find the slope of each line in the graph.  If undefined, write “undefined.”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95600"/>
            <a:ext cx="5257800" cy="3570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85800"/>
            <a:ext cx="727816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276600"/>
            <a:ext cx="3962400" cy="3222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78068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505200"/>
            <a:ext cx="3810000" cy="3024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219200"/>
            <a:ext cx="86868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sz="2800" dirty="0" smtClean="0"/>
              <a:t>Line </a:t>
            </a:r>
            <a:r>
              <a:rPr lang="en-US" sz="2800" dirty="0" smtClean="0"/>
              <a:t>h passes through (3, 0) and (7, </a:t>
            </a:r>
            <a:r>
              <a:rPr lang="en-US" sz="2800" dirty="0" smtClean="0"/>
              <a:t>-6</a:t>
            </a:r>
            <a:r>
              <a:rPr lang="en-US" sz="2800" dirty="0" smtClean="0"/>
              <a:t>). 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  What </a:t>
            </a:r>
            <a:r>
              <a:rPr lang="en-US" sz="2800" dirty="0" smtClean="0"/>
              <a:t>is the slope of any line parallel to h</a:t>
            </a:r>
            <a:r>
              <a:rPr lang="en-US" sz="2800" dirty="0" smtClean="0"/>
              <a:t>?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smtClean="0"/>
              <a:t>  What </a:t>
            </a:r>
            <a:r>
              <a:rPr lang="en-US" sz="2800" dirty="0" smtClean="0"/>
              <a:t>is the slope of any line perpendicular to h?</a:t>
            </a: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905256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05200"/>
            <a:ext cx="9144000" cy="672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Sec. 3.4:  Find and Use Slopes of Lines</vt:lpstr>
      <vt:lpstr>Slide 2</vt:lpstr>
      <vt:lpstr>Example</vt:lpstr>
      <vt:lpstr>Slide 4</vt:lpstr>
      <vt:lpstr>Slide 5</vt:lpstr>
      <vt:lpstr>Examples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3.4:  Find and Use Slopes of Lines</dc:title>
  <dc:creator>jobaker</dc:creator>
  <cp:lastModifiedBy>jobaker</cp:lastModifiedBy>
  <cp:revision>4</cp:revision>
  <dcterms:created xsi:type="dcterms:W3CDTF">2009-10-02T22:39:47Z</dcterms:created>
  <dcterms:modified xsi:type="dcterms:W3CDTF">2011-10-06T19:01:06Z</dcterms:modified>
</cp:coreProperties>
</file>