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14A9-0A6B-4217-8DAF-DE50D8F8E6AB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8575-9EDF-4E78-9468-AACBD60AA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14A9-0A6B-4217-8DAF-DE50D8F8E6AB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8575-9EDF-4E78-9468-AACBD60AA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14A9-0A6B-4217-8DAF-DE50D8F8E6AB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8575-9EDF-4E78-9468-AACBD60AA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14A9-0A6B-4217-8DAF-DE50D8F8E6AB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8575-9EDF-4E78-9468-AACBD60AA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14A9-0A6B-4217-8DAF-DE50D8F8E6AB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8575-9EDF-4E78-9468-AACBD60AA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14A9-0A6B-4217-8DAF-DE50D8F8E6AB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8575-9EDF-4E78-9468-AACBD60AA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14A9-0A6B-4217-8DAF-DE50D8F8E6AB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8575-9EDF-4E78-9468-AACBD60AA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14A9-0A6B-4217-8DAF-DE50D8F8E6AB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8575-9EDF-4E78-9468-AACBD60AA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14A9-0A6B-4217-8DAF-DE50D8F8E6AB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8575-9EDF-4E78-9468-AACBD60AA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14A9-0A6B-4217-8DAF-DE50D8F8E6AB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8575-9EDF-4E78-9468-AACBD60AA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414A9-0A6B-4217-8DAF-DE50D8F8E6AB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8575-9EDF-4E78-9468-AACBD60AA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414A9-0A6B-4217-8DAF-DE50D8F8E6AB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C8575-9EDF-4E78-9468-AACBD60AA8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nlvm.usu.edu/en/nav/frames_asid_165_g_2_t_3.html?open=instruction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Sec. </a:t>
            </a:r>
            <a:r>
              <a:rPr lang="en-US" dirty="0" smtClean="0"/>
              <a:t>4.4:  SAS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Consider a relationship involving two sides of a triangle and the angle they form, their </a:t>
            </a:r>
            <a:r>
              <a:rPr lang="en-US" dirty="0" smtClean="0">
                <a:solidFill>
                  <a:srgbClr val="FF0000"/>
                </a:solidFill>
              </a:rPr>
              <a:t>included angle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352800"/>
            <a:ext cx="7620000" cy="2484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609600"/>
            <a:ext cx="703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52600"/>
            <a:ext cx="907524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66800" y="54102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hlinkClick r:id="rId4"/>
              </a:rPr>
              <a:t>SAS Interactive Web Activity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Recap of Triangle </a:t>
            </a:r>
            <a:r>
              <a:rPr lang="en-US" dirty="0"/>
              <a:t>C</a:t>
            </a:r>
            <a:r>
              <a:rPr lang="en-US" dirty="0" smtClean="0"/>
              <a:t>ongruence Postulates and Theorems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752600"/>
            <a:ext cx="5762626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16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Sec. 4.4:  SAS</vt:lpstr>
      <vt:lpstr>Slide 2</vt:lpstr>
      <vt:lpstr>Recap of Triangle Congruence Postulates and Theorems</vt:lpstr>
    </vt:vector>
  </TitlesOfParts>
  <Company>San Juan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Sec. 4.5:  ASA and AAS</dc:title>
  <dc:creator>jobaker</dc:creator>
  <cp:lastModifiedBy>jobaker</cp:lastModifiedBy>
  <cp:revision>3</cp:revision>
  <dcterms:created xsi:type="dcterms:W3CDTF">2009-10-22T20:38:51Z</dcterms:created>
  <dcterms:modified xsi:type="dcterms:W3CDTF">2010-10-20T23:00:17Z</dcterms:modified>
</cp:coreProperties>
</file>