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  <p:sldId id="257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08" y="-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E2F1B-9EC4-41C4-89A8-334B14A7DA5D}" type="datetimeFigureOut">
              <a:rPr lang="en-US" smtClean="0"/>
              <a:pPr/>
              <a:t>11/29/2010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11CAE-323E-4A43-BF72-0C20CAC012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E2F1B-9EC4-41C4-89A8-334B14A7DA5D}" type="datetimeFigureOut">
              <a:rPr lang="en-US" smtClean="0"/>
              <a:pPr/>
              <a:t>11/29/2010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11CAE-323E-4A43-BF72-0C20CAC012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E2F1B-9EC4-41C4-89A8-334B14A7DA5D}" type="datetimeFigureOut">
              <a:rPr lang="en-US" smtClean="0"/>
              <a:pPr/>
              <a:t>11/29/2010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11CAE-323E-4A43-BF72-0C20CAC012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E2F1B-9EC4-41C4-89A8-334B14A7DA5D}" type="datetimeFigureOut">
              <a:rPr lang="en-US" smtClean="0"/>
              <a:pPr/>
              <a:t>11/29/2010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11CAE-323E-4A43-BF72-0C20CAC012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E2F1B-9EC4-41C4-89A8-334B14A7DA5D}" type="datetimeFigureOut">
              <a:rPr lang="en-US" smtClean="0"/>
              <a:pPr/>
              <a:t>11/29/2010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11CAE-323E-4A43-BF72-0C20CAC012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E2F1B-9EC4-41C4-89A8-334B14A7DA5D}" type="datetimeFigureOut">
              <a:rPr lang="en-US" smtClean="0"/>
              <a:pPr/>
              <a:t>11/29/2010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11CAE-323E-4A43-BF72-0C20CAC012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E2F1B-9EC4-41C4-89A8-334B14A7DA5D}" type="datetimeFigureOut">
              <a:rPr lang="en-US" smtClean="0"/>
              <a:pPr/>
              <a:t>11/29/2010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11CAE-323E-4A43-BF72-0C20CAC012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E2F1B-9EC4-41C4-89A8-334B14A7DA5D}" type="datetimeFigureOut">
              <a:rPr lang="en-US" smtClean="0"/>
              <a:pPr/>
              <a:t>11/29/2010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11CAE-323E-4A43-BF72-0C20CAC012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E2F1B-9EC4-41C4-89A8-334B14A7DA5D}" type="datetimeFigureOut">
              <a:rPr lang="en-US" smtClean="0"/>
              <a:pPr/>
              <a:t>11/29/2010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11CAE-323E-4A43-BF72-0C20CAC012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E2F1B-9EC4-41C4-89A8-334B14A7DA5D}" type="datetimeFigureOut">
              <a:rPr lang="en-US" smtClean="0"/>
              <a:pPr/>
              <a:t>11/29/2010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11CAE-323E-4A43-BF72-0C20CAC012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E2F1B-9EC4-41C4-89A8-334B14A7DA5D}" type="datetimeFigureOut">
              <a:rPr lang="en-US" smtClean="0"/>
              <a:pPr/>
              <a:t>11/29/2010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11CAE-323E-4A43-BF72-0C20CAC012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DE2F1B-9EC4-41C4-89A8-334B14A7DA5D}" type="datetimeFigureOut">
              <a:rPr lang="en-US" smtClean="0"/>
              <a:pPr/>
              <a:t>11/29/2010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011CAE-323E-4A43-BF72-0C20CAC012F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Section 6.2: Using Proportions to Solve Geometry Problems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905000"/>
            <a:ext cx="9144000" cy="43207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1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1524000"/>
            <a:ext cx="425196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38800" y="1524000"/>
            <a:ext cx="2451652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86401" y="3048000"/>
            <a:ext cx="3052884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2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599" y="1828800"/>
            <a:ext cx="38576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1" y="2743200"/>
            <a:ext cx="2514599" cy="4304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24200" y="3276600"/>
            <a:ext cx="5575610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Scale Drawing: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A </a:t>
            </a:r>
            <a:r>
              <a:rPr lang="en-US" dirty="0" smtClean="0">
                <a:solidFill>
                  <a:srgbClr val="FF0000"/>
                </a:solidFill>
              </a:rPr>
              <a:t>scale drawing </a:t>
            </a:r>
            <a:r>
              <a:rPr lang="en-US" dirty="0" smtClean="0"/>
              <a:t>is a drawing  that is the same shape as the object it represents.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 smtClean="0"/>
              <a:t>Scale: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The </a:t>
            </a:r>
            <a:r>
              <a:rPr lang="en-US" dirty="0" smtClean="0">
                <a:solidFill>
                  <a:srgbClr val="FF0000"/>
                </a:solidFill>
              </a:rPr>
              <a:t>scale</a:t>
            </a:r>
            <a:r>
              <a:rPr lang="en-US" dirty="0" smtClean="0"/>
              <a:t> of the drawing is the ratio that describes how the dimensions in the drawing are related to the actual dimensions of the object.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3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1371600"/>
            <a:ext cx="6525491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29400" y="2971800"/>
            <a:ext cx="2286000" cy="35606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8600" y="3429000"/>
            <a:ext cx="621323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18</Words>
  <Application>Microsoft Office PowerPoint</Application>
  <PresentationFormat>On-screen Show (4:3)</PresentationFormat>
  <Paragraphs>9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Section 6.2: Using Proportions to Solve Geometry Problems</vt:lpstr>
      <vt:lpstr>Example 1</vt:lpstr>
      <vt:lpstr>Example 2</vt:lpstr>
      <vt:lpstr>Slide 4</vt:lpstr>
      <vt:lpstr>Example 3</vt:lpstr>
    </vt:vector>
  </TitlesOfParts>
  <Company>San Juan Unified School District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Section 6.2: Using Proportions to Solve Geometry Problems</dc:title>
  <dc:creator>jobaker</dc:creator>
  <cp:lastModifiedBy>jobaker</cp:lastModifiedBy>
  <cp:revision>4</cp:revision>
  <dcterms:created xsi:type="dcterms:W3CDTF">2009-11-30T21:23:40Z</dcterms:created>
  <dcterms:modified xsi:type="dcterms:W3CDTF">2010-11-29T23:10:07Z</dcterms:modified>
</cp:coreProperties>
</file>