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E2F1B-9EC4-41C4-89A8-334B14A7DA5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1CAE-323E-4A43-BF72-0C20CAC01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6.2: Using Proportions to Solve Geometry Problems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144000" cy="432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42519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524000"/>
            <a:ext cx="245165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1" y="3048000"/>
            <a:ext cx="3052884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599" y="1828800"/>
            <a:ext cx="3857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1" y="2743200"/>
            <a:ext cx="2514599" cy="43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3276600"/>
            <a:ext cx="557561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Scale Drawing: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scale drawing </a:t>
            </a:r>
            <a:r>
              <a:rPr lang="en-US" dirty="0" smtClean="0"/>
              <a:t>is a drawing  that is the same shape as the object it represents.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Scale: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scale</a:t>
            </a:r>
            <a:r>
              <a:rPr lang="en-US" dirty="0" smtClean="0"/>
              <a:t> of the drawing is the ratio that describes how the dimensions in the drawing are related to the actual dimensions of the object.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71600"/>
            <a:ext cx="652549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971800"/>
            <a:ext cx="2286000" cy="3560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429000"/>
            <a:ext cx="621323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Section 6.2: Using Proportions to Solve Geometry Problems</vt:lpstr>
      <vt:lpstr>Example 1</vt:lpstr>
      <vt:lpstr>Example 2</vt:lpstr>
      <vt:lpstr>Slide 4</vt:lpstr>
      <vt:lpstr>Example 3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6.2: Using Proportions to Solve Geometry Problems</dc:title>
  <dc:creator>jobaker</dc:creator>
  <cp:lastModifiedBy>jobaker</cp:lastModifiedBy>
  <cp:revision>4</cp:revision>
  <dcterms:created xsi:type="dcterms:W3CDTF">2009-11-30T21:23:40Z</dcterms:created>
  <dcterms:modified xsi:type="dcterms:W3CDTF">2010-11-29T23:10:07Z</dcterms:modified>
</cp:coreProperties>
</file>