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28E0-EB4E-49D6-BCBC-94C7DFC31A45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A561-7243-4491-90F3-258C22D02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28E0-EB4E-49D6-BCBC-94C7DFC31A45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A561-7243-4491-90F3-258C22D02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28E0-EB4E-49D6-BCBC-94C7DFC31A45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A561-7243-4491-90F3-258C22D02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28E0-EB4E-49D6-BCBC-94C7DFC31A45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A561-7243-4491-90F3-258C22D02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28E0-EB4E-49D6-BCBC-94C7DFC31A45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A561-7243-4491-90F3-258C22D02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28E0-EB4E-49D6-BCBC-94C7DFC31A45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A561-7243-4491-90F3-258C22D02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28E0-EB4E-49D6-BCBC-94C7DFC31A45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A561-7243-4491-90F3-258C22D02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28E0-EB4E-49D6-BCBC-94C7DFC31A45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A561-7243-4491-90F3-258C22D02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28E0-EB4E-49D6-BCBC-94C7DFC31A45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A561-7243-4491-90F3-258C22D02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28E0-EB4E-49D6-BCBC-94C7DFC31A45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A561-7243-4491-90F3-258C22D02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28E0-EB4E-49D6-BCBC-94C7DFC31A45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A561-7243-4491-90F3-258C22D02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828E0-EB4E-49D6-BCBC-94C7DFC31A45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9A561-7243-4491-90F3-258C22D02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1.1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Undefined Terms:  Point, Line, and Plane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Point -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Line -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Plane -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981200"/>
            <a:ext cx="1004887" cy="91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048000"/>
            <a:ext cx="2509837" cy="1815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5029200"/>
            <a:ext cx="2667000" cy="1712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Collinear and Coplanar Points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Collinear Points </a:t>
            </a:r>
            <a:r>
              <a:rPr lang="en-US" dirty="0" smtClean="0"/>
              <a:t>are points that lie on the same line.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Coplanar Points </a:t>
            </a:r>
            <a:r>
              <a:rPr lang="en-US" dirty="0" smtClean="0"/>
              <a:t>are points that lie in the same plane.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114800"/>
            <a:ext cx="7719934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371600"/>
            <a:ext cx="4724400" cy="2665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Segments and Rays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Segment –</a:t>
            </a:r>
          </a:p>
          <a:p>
            <a:pPr>
              <a:buNone/>
            </a:pPr>
            <a:r>
              <a:rPr lang="en-US" sz="2800" dirty="0" smtClean="0"/>
              <a:t>	A segment consists of two points, called endpoints, and all points in between.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Ray –</a:t>
            </a:r>
          </a:p>
          <a:p>
            <a:pPr>
              <a:buNone/>
            </a:pPr>
            <a:r>
              <a:rPr lang="en-US" sz="2800" dirty="0" smtClean="0"/>
              <a:t>	A ray consists of a point, called an endpoint, and all other points along a straight path in one direction away from the endpoint.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590800"/>
            <a:ext cx="304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5410200"/>
            <a:ext cx="309349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Opposite Rays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743200"/>
            <a:ext cx="76131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343400"/>
            <a:ext cx="5029200" cy="1384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00200"/>
            <a:ext cx="688216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733800"/>
            <a:ext cx="5105400" cy="2484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90599"/>
            <a:ext cx="9144000" cy="445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0"/>
            <a:ext cx="8488017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24200"/>
            <a:ext cx="3124200" cy="3139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3657600"/>
            <a:ext cx="3124200" cy="2483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3657600"/>
            <a:ext cx="3276600" cy="2572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</a:t>
            </a:r>
          </a:p>
          <a:p>
            <a:pPr>
              <a:buNone/>
            </a:pPr>
            <a:r>
              <a:rPr lang="en-US" dirty="0" smtClean="0"/>
              <a:t>3.</a:t>
            </a:r>
          </a:p>
          <a:p>
            <a:pPr>
              <a:buNone/>
            </a:pPr>
            <a:r>
              <a:rPr lang="en-US" dirty="0" smtClean="0"/>
              <a:t>4.    </a:t>
            </a:r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19200"/>
            <a:ext cx="684007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4876800"/>
            <a:ext cx="6781800" cy="170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533400" y="2286000"/>
            <a:ext cx="777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2362200"/>
            <a:ext cx="3200400" cy="2557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4191000"/>
            <a:ext cx="44386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44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Section 1.1</vt:lpstr>
      <vt:lpstr>Collinear and Coplanar Points</vt:lpstr>
      <vt:lpstr>Example 1</vt:lpstr>
      <vt:lpstr>Segments and Rays</vt:lpstr>
      <vt:lpstr>Opposite Rays</vt:lpstr>
      <vt:lpstr>Example 2</vt:lpstr>
      <vt:lpstr>Slide 7</vt:lpstr>
      <vt:lpstr>Example 3</vt:lpstr>
      <vt:lpstr>More Practice</vt:lpstr>
    </vt:vector>
  </TitlesOfParts>
  <Company>San Juan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1.1</dc:title>
  <dc:creator>jobaker</dc:creator>
  <cp:lastModifiedBy>jobaker</cp:lastModifiedBy>
  <cp:revision>9</cp:revision>
  <dcterms:created xsi:type="dcterms:W3CDTF">2009-08-24T20:28:51Z</dcterms:created>
  <dcterms:modified xsi:type="dcterms:W3CDTF">2011-08-23T22:38:50Z</dcterms:modified>
</cp:coreProperties>
</file>